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League Spartan" charset="1" panose="00000800000000000000"/>
      <p:regular r:id="rId17"/>
    </p:embeddedFont>
    <p:embeddedFont>
      <p:font typeface="Anton" charset="1" panose="00000500000000000000"/>
      <p:regular r:id="rId18"/>
    </p:embeddedFont>
    <p:embeddedFont>
      <p:font typeface="Montserrat Medium" charset="1" panose="00000600000000000000"/>
      <p:regular r:id="rId19"/>
    </p:embeddedFont>
    <p:embeddedFont>
      <p:font typeface="Arial" charset="1" panose="020B0604020202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805" t="-18304" r="0" b="-62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75822" y="1028700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55677" y="3499077"/>
            <a:ext cx="13176647" cy="3151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22"/>
              </a:lnSpc>
            </a:pPr>
            <a:r>
              <a:rPr lang="en-US" b="true" sz="1043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LISTADO DE PROCESOS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66624" y="2540460"/>
            <a:ext cx="9954751" cy="472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8"/>
              </a:lnSpc>
            </a:pPr>
            <a:r>
              <a:rPr lang="en-US" sz="3072" i="tru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Linux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52530" y="7136379"/>
            <a:ext cx="9382941" cy="117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7"/>
              </a:lnSpc>
            </a:pPr>
            <a:r>
              <a:rPr lang="en-US" sz="393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Maria Fernanda Pallares Soto 332257</a:t>
            </a:r>
          </a:p>
          <a:p>
            <a:pPr algn="ctr">
              <a:lnSpc>
                <a:spcPts val="4647"/>
              </a:lnSpc>
            </a:pPr>
            <a:r>
              <a:rPr lang="en-US" sz="393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Juan Humberto Cobos Macedo 376840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23557" y="3855882"/>
            <a:ext cx="9240885" cy="3086100"/>
            <a:chOff x="0" y="0"/>
            <a:chExt cx="2433813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3813" cy="812800"/>
            </a:xfrm>
            <a:custGeom>
              <a:avLst/>
              <a:gdLst/>
              <a:ahLst/>
              <a:cxnLst/>
              <a:rect r="r" b="b" t="t" l="l"/>
              <a:pathLst>
                <a:path h="812800" w="2433813">
                  <a:moveTo>
                    <a:pt x="0" y="0"/>
                  </a:moveTo>
                  <a:lnTo>
                    <a:pt x="2433813" y="0"/>
                  </a:lnTo>
                  <a:lnTo>
                    <a:pt x="243381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433813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printf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"%d\t%s"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, info.process_Id, info.proc_name);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organizar =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40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- </a:t>
              </a: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strlen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(info.proc_name);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for(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int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i=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;i&lt;organizar;i++) </a:t>
              </a: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printf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 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);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printf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"%c\t%ld\t%s\n"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, info.state, info.priority, kernel);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532589" y="2078831"/>
            <a:ext cx="11222821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4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Im</a:t>
            </a:r>
            <a:r>
              <a:rPr lang="en-US" b="true" sz="7200" u="non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presión y formato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147472" y="-4745517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8163794" y="6292398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06821" y="1095375"/>
            <a:ext cx="9286496" cy="102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2"/>
              </a:lnSpc>
            </a:pPr>
            <a:r>
              <a:rPr lang="en-US" sz="7200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Resultado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2147472" y="-4745517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163794" y="6292398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493371" y="2380391"/>
            <a:ext cx="11301259" cy="5820148"/>
          </a:xfrm>
          <a:custGeom>
            <a:avLst/>
            <a:gdLst/>
            <a:ahLst/>
            <a:cxnLst/>
            <a:rect r="r" b="b" t="t" l="l"/>
            <a:pathLst>
              <a:path h="5820148" w="11301259">
                <a:moveTo>
                  <a:pt x="0" y="0"/>
                </a:moveTo>
                <a:lnTo>
                  <a:pt x="11301258" y="0"/>
                </a:lnTo>
                <a:lnTo>
                  <a:pt x="11301258" y="5820149"/>
                </a:lnTo>
                <a:lnTo>
                  <a:pt x="0" y="58201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30230" y="3290561"/>
            <a:ext cx="11627540" cy="102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2"/>
              </a:lnSpc>
            </a:pPr>
            <a:r>
              <a:rPr lang="en-US" sz="7200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Objetivo del programa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81075" y="4503313"/>
            <a:ext cx="10125850" cy="192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14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Mostrar todos los procesos activos en el sistema.</a:t>
            </a:r>
          </a:p>
          <a:p>
            <a:pPr algn="l" marL="431801" indent="-215900" lvl="1">
              <a:lnSpc>
                <a:spcPts val="314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Obtener datos del proceso: PID, nombre, estado, prioridad, tipo (usuario o kernel).</a:t>
            </a:r>
          </a:p>
          <a:p>
            <a:pPr algn="l" marL="431801" indent="-215900" lvl="1">
              <a:lnSpc>
                <a:spcPts val="3140"/>
              </a:lnSpc>
              <a:buFont typeface="Arial"/>
              <a:buChar char="•"/>
            </a:pPr>
            <a:r>
              <a:rPr lang="en-US" b="true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Aprender cómo interactuar con el sistema operativo mediante archivos del kernel.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1535116" y="-3751830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841106" y="6147534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76228" y="1236620"/>
            <a:ext cx="12735545" cy="102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92"/>
              </a:lnSpc>
              <a:spcBef>
                <a:spcPct val="0"/>
              </a:spcBef>
            </a:pPr>
            <a:r>
              <a:rPr lang="en-US" sz="7200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</a:t>
            </a:r>
            <a:r>
              <a:rPr lang="en-US" b="true" sz="7200" strike="noStrike" u="none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ibrerías utilizadas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924127" y="3447210"/>
            <a:ext cx="4439746" cy="2655920"/>
            <a:chOff x="0" y="0"/>
            <a:chExt cx="5919662" cy="3541226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5919662" cy="3541226"/>
              <a:chOff x="0" y="0"/>
              <a:chExt cx="1169316" cy="699501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169316" cy="699501"/>
              </a:xfrm>
              <a:custGeom>
                <a:avLst/>
                <a:gdLst/>
                <a:ahLst/>
                <a:cxnLst/>
                <a:rect r="r" b="b" t="t" l="l"/>
                <a:pathLst>
                  <a:path h="699501" w="1169316">
                    <a:moveTo>
                      <a:pt x="0" y="0"/>
                    </a:moveTo>
                    <a:lnTo>
                      <a:pt x="1169316" y="0"/>
                    </a:lnTo>
                    <a:lnTo>
                      <a:pt x="1169316" y="699501"/>
                    </a:lnTo>
                    <a:lnTo>
                      <a:pt x="0" y="699501"/>
                    </a:lnTo>
                    <a:close/>
                  </a:path>
                </a:pathLst>
              </a:custGeom>
              <a:solidFill>
                <a:srgbClr val="02050E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0"/>
                <a:ext cx="1169316" cy="69950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44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421303" y="263758"/>
              <a:ext cx="5033010" cy="3004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4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5170FF"/>
                  </a:solidFill>
                  <a:latin typeface="Arial"/>
                  <a:ea typeface="Arial"/>
                  <a:cs typeface="Arial"/>
                  <a:sym typeface="Arial"/>
                </a:rPr>
                <a:t>#include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&lt;stdio.h&gt;</a:t>
              </a:r>
            </a:p>
            <a:p>
              <a:pPr algn="l">
                <a:lnSpc>
                  <a:spcPts val="354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5170FF"/>
                  </a:solidFill>
                  <a:latin typeface="Arial"/>
                  <a:ea typeface="Arial"/>
                  <a:cs typeface="Arial"/>
                  <a:sym typeface="Arial"/>
                </a:rPr>
                <a:t>#include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&lt;dirent.h&gt;</a:t>
              </a:r>
            </a:p>
            <a:p>
              <a:pPr algn="l">
                <a:lnSpc>
                  <a:spcPts val="354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5170FF"/>
                  </a:solidFill>
                  <a:latin typeface="Arial"/>
                  <a:ea typeface="Arial"/>
                  <a:cs typeface="Arial"/>
                  <a:sym typeface="Arial"/>
                </a:rPr>
                <a:t>#include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&lt;ctype.h&gt;</a:t>
              </a:r>
            </a:p>
            <a:p>
              <a:pPr algn="l">
                <a:lnSpc>
                  <a:spcPts val="354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5170FF"/>
                  </a:solidFill>
                  <a:latin typeface="Arial"/>
                  <a:ea typeface="Arial"/>
                  <a:cs typeface="Arial"/>
                  <a:sym typeface="Arial"/>
                </a:rPr>
                <a:t>#include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&lt;stdlib.h&gt;</a:t>
              </a:r>
            </a:p>
            <a:p>
              <a:pPr algn="l">
                <a:lnSpc>
                  <a:spcPts val="354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5170FF"/>
                  </a:solidFill>
                  <a:latin typeface="Arial"/>
                  <a:ea typeface="Arial"/>
                  <a:cs typeface="Arial"/>
                  <a:sym typeface="Arial"/>
                </a:rPr>
                <a:t>#include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&lt;string.h&gt;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8163794" y="6292398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272630" y="2970845"/>
            <a:ext cx="5365384" cy="5039772"/>
            <a:chOff x="0" y="0"/>
            <a:chExt cx="1413105" cy="132734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13105" cy="1327347"/>
            </a:xfrm>
            <a:custGeom>
              <a:avLst/>
              <a:gdLst/>
              <a:ahLst/>
              <a:cxnLst/>
              <a:rect r="r" b="b" t="t" l="l"/>
              <a:pathLst>
                <a:path h="1327347" w="1413105">
                  <a:moveTo>
                    <a:pt x="0" y="0"/>
                  </a:moveTo>
                  <a:lnTo>
                    <a:pt x="1413105" y="0"/>
                  </a:lnTo>
                  <a:lnTo>
                    <a:pt x="1413105" y="1327347"/>
                  </a:lnTo>
                  <a:lnTo>
                    <a:pt x="0" y="132734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1413105" cy="1336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0B7EBD"/>
                  </a:solidFill>
                  <a:latin typeface="Arial"/>
                  <a:ea typeface="Arial"/>
                  <a:cs typeface="Arial"/>
                  <a:sym typeface="Arial"/>
                </a:rPr>
                <a:t>typedef struct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{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 int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process_Id;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char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proc_name[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255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];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char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state;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long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priority;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int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kernel;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} Inform;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890151" y="2332878"/>
            <a:ext cx="11369149" cy="102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992"/>
              </a:lnSpc>
              <a:spcBef>
                <a:spcPct val="0"/>
              </a:spcBef>
            </a:pPr>
            <a:r>
              <a:rPr lang="en-US" b="true" sz="7200" strike="noStrike" u="none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struct Inform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22614" y="1095375"/>
            <a:ext cx="11369149" cy="102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992"/>
              </a:lnSpc>
              <a:spcBef>
                <a:spcPct val="0"/>
              </a:spcBef>
            </a:pPr>
            <a:r>
              <a:rPr lang="en-US" sz="7200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Función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147472" y="-4745517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8163794" y="6292398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02087" y="3600450"/>
            <a:ext cx="16434105" cy="3382186"/>
            <a:chOff x="0" y="0"/>
            <a:chExt cx="4328324" cy="8907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328324" cy="890781"/>
            </a:xfrm>
            <a:custGeom>
              <a:avLst/>
              <a:gdLst/>
              <a:ahLst/>
              <a:cxnLst/>
              <a:rect r="r" b="b" t="t" l="l"/>
              <a:pathLst>
                <a:path h="890781" w="4328324">
                  <a:moveTo>
                    <a:pt x="0" y="0"/>
                  </a:moveTo>
                  <a:lnTo>
                    <a:pt x="4328324" y="0"/>
                  </a:lnTo>
                  <a:lnTo>
                    <a:pt x="4328324" y="890781"/>
                  </a:lnTo>
                  <a:lnTo>
                    <a:pt x="0" y="890781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4328324" cy="900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void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000">
                  <a:solidFill>
                    <a:srgbClr val="FF3131"/>
                  </a:solidFill>
                  <a:latin typeface="Arial"/>
                  <a:ea typeface="Arial"/>
                  <a:cs typeface="Arial"/>
                  <a:sym typeface="Arial"/>
                </a:rPr>
                <a:t>InfoProcess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char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*direccion, Inform *info){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FILE * arch = fopen(direccion, 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"r"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);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0B7EBD"/>
                  </a:solidFill>
                  <a:latin typeface="Arial"/>
                  <a:ea typeface="Arial"/>
                  <a:cs typeface="Arial"/>
                  <a:sym typeface="Arial"/>
                </a:rPr>
                <a:t>if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(!arch) </a:t>
              </a:r>
              <a:r>
                <a:rPr lang="en-US" sz="3000">
                  <a:solidFill>
                    <a:srgbClr val="0B7EBD"/>
                  </a:solidFill>
                  <a:latin typeface="Arial"/>
                  <a:ea typeface="Arial"/>
                  <a:cs typeface="Arial"/>
                  <a:sym typeface="Arial"/>
                </a:rPr>
                <a:t>return;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fscanf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(arch,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"%d (%[^)]) %c %*ld %*ld ..."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, &amp;info-&gt;process_Id, info-&gt;proc_name, &amp;info-&gt;state, &amp;info-&gt;priority);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fclose(arch);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}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-1000379" y="2187410"/>
            <a:ext cx="11369149" cy="102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92"/>
              </a:lnSpc>
              <a:spcBef>
                <a:spcPct val="0"/>
              </a:spcBef>
            </a:pPr>
            <a:r>
              <a:rPr lang="en-US" sz="7200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InfoProcess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02087" y="1095464"/>
            <a:ext cx="11369149" cy="102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992"/>
              </a:lnSpc>
              <a:spcBef>
                <a:spcPct val="0"/>
              </a:spcBef>
            </a:pPr>
            <a:r>
              <a:rPr lang="en-US" sz="7200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Función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147472" y="-4745517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8163794" y="6292398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617117" y="3892593"/>
            <a:ext cx="8202566" cy="3382186"/>
            <a:chOff x="0" y="0"/>
            <a:chExt cx="2160347" cy="8907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60347" cy="890781"/>
            </a:xfrm>
            <a:custGeom>
              <a:avLst/>
              <a:gdLst/>
              <a:ahLst/>
              <a:cxnLst/>
              <a:rect r="r" b="b" t="t" l="l"/>
              <a:pathLst>
                <a:path h="890781" w="2160347">
                  <a:moveTo>
                    <a:pt x="0" y="0"/>
                  </a:moveTo>
                  <a:lnTo>
                    <a:pt x="2160347" y="0"/>
                  </a:lnTo>
                  <a:lnTo>
                    <a:pt x="2160347" y="890781"/>
                  </a:lnTo>
                  <a:lnTo>
                    <a:pt x="0" y="890781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160347" cy="900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int </a:t>
              </a:r>
              <a:r>
                <a:rPr lang="en-US" sz="3000">
                  <a:solidFill>
                    <a:srgbClr val="FF3131"/>
                  </a:solidFill>
                  <a:latin typeface="Arial"/>
                  <a:ea typeface="Arial"/>
                  <a:cs typeface="Arial"/>
                  <a:sym typeface="Arial"/>
                </a:rPr>
                <a:t>IsKernel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(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char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 *nombre){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    FILE *arch = fopen(nombre,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"r"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);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0B7EBD"/>
                  </a:solidFill>
                  <a:latin typeface="Arial"/>
                  <a:ea typeface="Arial"/>
                  <a:cs typeface="Arial"/>
                  <a:sym typeface="Arial"/>
                </a:rPr>
                <a:t>if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(!arch) </a:t>
              </a:r>
              <a:r>
                <a:rPr lang="en-US" sz="3000">
                  <a:solidFill>
                    <a:srgbClr val="0B7EBD"/>
                  </a:solidFill>
                  <a:latin typeface="Arial"/>
                  <a:ea typeface="Arial"/>
                  <a:cs typeface="Arial"/>
                  <a:sym typeface="Arial"/>
                </a:rPr>
                <a:t>return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char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 info[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1024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];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    fgets(info,</a:t>
              </a:r>
              <a:r>
                <a:rPr lang="en-US" sz="3000">
                  <a:solidFill>
                    <a:srgbClr val="0B7EBD"/>
                  </a:solidFill>
                  <a:latin typeface="Arial"/>
                  <a:ea typeface="Arial"/>
                  <a:cs typeface="Arial"/>
                  <a:sym typeface="Arial"/>
                </a:rPr>
                <a:t>sizeof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(info),arch);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0B7EBD"/>
                  </a:solidFill>
                  <a:latin typeface="Arial"/>
                  <a:ea typeface="Arial"/>
                  <a:cs typeface="Arial"/>
                  <a:sym typeface="Arial"/>
                </a:rPr>
                <a:t>return </a:t>
              </a: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strlen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(info) &gt;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0 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?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0 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: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;</a:t>
              </a:r>
            </a:p>
            <a:p>
              <a:pPr algn="l">
                <a:lnSpc>
                  <a:spcPts val="3540"/>
                </a:lnSpc>
              </a:pPr>
              <a:r>
                <a:rPr lang="en-US" sz="3000">
                  <a:solidFill>
                    <a:srgbClr val="F4F8FF"/>
                  </a:solidFill>
                  <a:latin typeface="Arial"/>
                  <a:ea typeface="Arial"/>
                  <a:cs typeface="Arial"/>
                  <a:sym typeface="Arial"/>
                </a:rPr>
                <a:t>}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114651" y="2479553"/>
            <a:ext cx="11369149" cy="102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92"/>
              </a:lnSpc>
              <a:spcBef>
                <a:spcPct val="0"/>
              </a:spcBef>
            </a:pPr>
            <a:r>
              <a:rPr lang="en-US" sz="7200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IsKernel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617117" y="1387607"/>
            <a:ext cx="11369149" cy="1025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7992"/>
              </a:lnSpc>
              <a:spcBef>
                <a:spcPct val="0"/>
              </a:spcBef>
            </a:pPr>
            <a:r>
              <a:rPr lang="en-US" sz="7200">
                <a:solidFill>
                  <a:srgbClr val="F4F8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Función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147472" y="-4745517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8163794" y="6292398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84168" y="4290025"/>
            <a:ext cx="7011911" cy="3086100"/>
            <a:chOff x="0" y="0"/>
            <a:chExt cx="1846758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46758" cy="812800"/>
            </a:xfrm>
            <a:custGeom>
              <a:avLst/>
              <a:gdLst/>
              <a:ahLst/>
              <a:cxnLst/>
              <a:rect r="r" b="b" t="t" l="l"/>
              <a:pathLst>
                <a:path h="812800" w="1846758">
                  <a:moveTo>
                    <a:pt x="0" y="0"/>
                  </a:moveTo>
                  <a:lnTo>
                    <a:pt x="1846758" y="0"/>
                  </a:lnTo>
                  <a:lnTo>
                    <a:pt x="1846758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1846758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pDir = opendir(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"/proc"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);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0B7EBD"/>
                  </a:solidFill>
                  <a:latin typeface="Arial"/>
                  <a:ea typeface="Arial"/>
                  <a:cs typeface="Arial"/>
                  <a:sym typeface="Arial"/>
                </a:rPr>
                <a:t>if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(!pDir){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printf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"No se pudo abrir el directorio /proc\n"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);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0B7EBD"/>
                  </a:solidFill>
                  <a:latin typeface="Arial"/>
                  <a:ea typeface="Arial"/>
                  <a:cs typeface="Arial"/>
                  <a:sym typeface="Arial"/>
                </a:rPr>
                <a:t>return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}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732806" y="1539958"/>
            <a:ext cx="8822387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4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Apertura</a:t>
            </a:r>
            <a:r>
              <a:rPr lang="en-US" b="true" sz="7200" u="non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del directorio /proc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147472" y="-4745517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8163794" y="6292398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163158" y="3600450"/>
            <a:ext cx="11102446" cy="3086100"/>
            <a:chOff x="0" y="0"/>
            <a:chExt cx="2924101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24101" cy="812800"/>
            </a:xfrm>
            <a:custGeom>
              <a:avLst/>
              <a:gdLst/>
              <a:ahLst/>
              <a:cxnLst/>
              <a:rect r="r" b="b" t="t" l="l"/>
              <a:pathLst>
                <a:path h="812800" w="2924101">
                  <a:moveTo>
                    <a:pt x="0" y="0"/>
                  </a:moveTo>
                  <a:lnTo>
                    <a:pt x="2924101" y="0"/>
                  </a:lnTo>
                  <a:lnTo>
                    <a:pt x="292410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924101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5170FF"/>
                  </a:solidFill>
                  <a:latin typeface="Arial"/>
                  <a:ea typeface="Arial"/>
                  <a:cs typeface="Arial"/>
                  <a:sym typeface="Arial"/>
                </a:rPr>
                <a:t>while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((entry = readdir(pDir))!=</a:t>
              </a:r>
              <a:r>
                <a:rPr lang="en-US" sz="3000">
                  <a:solidFill>
                    <a:srgbClr val="5170FF"/>
                  </a:solidFill>
                  <a:latin typeface="Arial"/>
                  <a:ea typeface="Arial"/>
                  <a:cs typeface="Arial"/>
                  <a:sym typeface="Arial"/>
                </a:rPr>
                <a:t>NULL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){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5170FF"/>
                  </a:solidFill>
                  <a:latin typeface="Arial"/>
                  <a:ea typeface="Arial"/>
                  <a:cs typeface="Arial"/>
                  <a:sym typeface="Arial"/>
                </a:rPr>
                <a:t>if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(!</a:t>
              </a: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isdigit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(entry-&gt;d_name[</a:t>
              </a:r>
              <a:r>
                <a:rPr lang="en-US" sz="3000">
                  <a:solidFill>
                    <a:srgbClr val="CC007E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])) </a:t>
              </a:r>
              <a:r>
                <a:rPr lang="en-US" sz="3000">
                  <a:solidFill>
                    <a:srgbClr val="5170FF"/>
                  </a:solidFill>
                  <a:latin typeface="Arial"/>
                  <a:ea typeface="Arial"/>
                  <a:cs typeface="Arial"/>
                  <a:sym typeface="Arial"/>
                </a:rPr>
                <a:t>continue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</a:t>
              </a: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sprintf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(proc_path_stat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,"/proc/%s/stat"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,entry-&gt;d_name);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InfoProcess(proc_path_stat,&amp;info);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   ...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}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163158" y="1231729"/>
            <a:ext cx="8822387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4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Lectura</a:t>
            </a:r>
            <a:r>
              <a:rPr lang="en-US" b="true" sz="7200" u="non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de procesos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147472" y="-4745517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8163794" y="6292398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920234" y="4749348"/>
            <a:ext cx="13030276" cy="3086100"/>
            <a:chOff x="0" y="0"/>
            <a:chExt cx="3431842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1842" cy="812800"/>
            </a:xfrm>
            <a:custGeom>
              <a:avLst/>
              <a:gdLst/>
              <a:ahLst/>
              <a:cxnLst/>
              <a:rect r="r" b="b" t="t" l="l"/>
              <a:pathLst>
                <a:path h="812800" w="3431842">
                  <a:moveTo>
                    <a:pt x="0" y="0"/>
                  </a:moveTo>
                  <a:lnTo>
                    <a:pt x="3431842" y="0"/>
                  </a:lnTo>
                  <a:lnTo>
                    <a:pt x="3431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3431842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sprintf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(proc_path_cmd,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"/proc/%s/cmdline"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,entry-&gt;d_name);</a:t>
              </a:r>
            </a:p>
            <a:p>
              <a:pPr algn="just">
                <a:lnSpc>
                  <a:spcPts val="3540"/>
                </a:lnSpc>
              </a:pP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IsKernel(proc_path_cmd) ? </a:t>
              </a: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strcpy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(kernel,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"kernel"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) : </a:t>
              </a:r>
              <a:r>
                <a:rPr lang="en-US" sz="3000">
                  <a:solidFill>
                    <a:srgbClr val="FFBD59"/>
                  </a:solidFill>
                  <a:latin typeface="Arial"/>
                  <a:ea typeface="Arial"/>
                  <a:cs typeface="Arial"/>
                  <a:sym typeface="Arial"/>
                </a:rPr>
                <a:t>strcpy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(kernel,</a:t>
              </a:r>
              <a:r>
                <a:rPr lang="en-US" sz="3000">
                  <a:solidFill>
                    <a:srgbClr val="00BF63"/>
                  </a:solidFill>
                  <a:latin typeface="Arial"/>
                  <a:ea typeface="Arial"/>
                  <a:cs typeface="Arial"/>
                  <a:sym typeface="Arial"/>
                </a:rPr>
                <a:t>"usuario"</a:t>
              </a:r>
              <a:r>
                <a:rPr lang="en-US" sz="3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);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147472" y="-4745517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163794" y="6292398"/>
            <a:ext cx="14856501" cy="8895330"/>
          </a:xfrm>
          <a:custGeom>
            <a:avLst/>
            <a:gdLst/>
            <a:ahLst/>
            <a:cxnLst/>
            <a:rect r="r" b="b" t="t" l="l"/>
            <a:pathLst>
              <a:path h="8895330" w="14856501">
                <a:moveTo>
                  <a:pt x="0" y="0"/>
                </a:moveTo>
                <a:lnTo>
                  <a:pt x="14856501" y="0"/>
                </a:lnTo>
                <a:lnTo>
                  <a:pt x="14856501" y="8895330"/>
                </a:lnTo>
                <a:lnTo>
                  <a:pt x="0" y="889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5000"/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211606" y="1419454"/>
            <a:ext cx="12447533" cy="3286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4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Identificación del tipo</a:t>
            </a:r>
            <a:r>
              <a:rPr lang="en-US" b="true" sz="7200" u="non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de proceso: </a:t>
            </a:r>
          </a:p>
          <a:p>
            <a:pPr algn="ctr" marL="0" indent="0" lvl="0">
              <a:lnSpc>
                <a:spcPts val="8640"/>
              </a:lnSpc>
              <a:spcBef>
                <a:spcPct val="0"/>
              </a:spcBef>
            </a:pPr>
            <a:r>
              <a:rPr lang="en-US" b="true" sz="7200" u="non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Kernel o Usuario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DAG1JAJz-ZE</dc:identifier>
  <dcterms:modified xsi:type="dcterms:W3CDTF">2011-08-01T06:04:30Z</dcterms:modified>
  <cp:revision>1</cp:revision>
  <dc:title>Listado de Procesos Linux</dc:title>
</cp:coreProperties>
</file>

<file path=docProps/thumbnail.jpeg>
</file>